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6" r:id="rId5"/>
    <p:sldId id="265" r:id="rId6"/>
    <p:sldId id="264" r:id="rId7"/>
    <p:sldId id="262" r:id="rId8"/>
    <p:sldId id="261" r:id="rId9"/>
    <p:sldId id="258" r:id="rId10"/>
    <p:sldId id="266" r:id="rId11"/>
    <p:sldId id="259" r:id="rId12"/>
    <p:sldId id="263"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2DB3D-5E44-9540-AD58-30748BFD2FE7}" v="56" dt="2021-01-15T13:10:18.461"/>
    <p1510:client id="{5F412C90-1DCA-0F77-0A19-CA0D7E0446DB}" v="1482" dt="2021-01-15T13:02:23.101"/>
    <p1510:client id="{9AD9E434-29BD-1CBC-D39F-99EF689AD3BB}" v="25" dt="2021-01-15T19:46:42.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han Qayyum" userId="S::rehan.qayyum@vcuhealth.org::d7dcb2d3-c16f-4adf-906d-6a6a96d50066" providerId="AD" clId="Web-{5F412C90-1DCA-0F77-0A19-CA0D7E0446DB}"/>
    <pc:docChg chg="addSld delSld modSld sldOrd addMainMaster delMainMaster">
      <pc:chgData name="Rehan Qayyum" userId="S::rehan.qayyum@vcuhealth.org::d7dcb2d3-c16f-4adf-906d-6a6a96d50066" providerId="AD" clId="Web-{5F412C90-1DCA-0F77-0A19-CA0D7E0446DB}" dt="2021-01-15T13:02:23.101" v="770"/>
      <pc:docMkLst>
        <pc:docMk/>
      </pc:docMkLst>
      <pc:sldChg chg="modSp mod modClrScheme chgLayout">
        <pc:chgData name="Rehan Qayyum" userId="S::rehan.qayyum@vcuhealth.org::d7dcb2d3-c16f-4adf-906d-6a6a96d50066" providerId="AD" clId="Web-{5F412C90-1DCA-0F77-0A19-CA0D7E0446DB}" dt="2021-01-15T12:52:37.585" v="590" actId="14100"/>
        <pc:sldMkLst>
          <pc:docMk/>
          <pc:sldMk cId="2325158398" sldId="256"/>
        </pc:sldMkLst>
        <pc:spChg chg="mod ord">
          <ac:chgData name="Rehan Qayyum" userId="S::rehan.qayyum@vcuhealth.org::d7dcb2d3-c16f-4adf-906d-6a6a96d50066" providerId="AD" clId="Web-{5F412C90-1DCA-0F77-0A19-CA0D7E0446DB}" dt="2021-01-15T12:51:56.522" v="582" actId="1076"/>
          <ac:spMkLst>
            <pc:docMk/>
            <pc:sldMk cId="2325158398" sldId="256"/>
            <ac:spMk id="2" creationId="{00000000-0000-0000-0000-000000000000}"/>
          </ac:spMkLst>
        </pc:spChg>
        <pc:spChg chg="mod ord">
          <ac:chgData name="Rehan Qayyum" userId="S::rehan.qayyum@vcuhealth.org::d7dcb2d3-c16f-4adf-906d-6a6a96d50066" providerId="AD" clId="Web-{5F412C90-1DCA-0F77-0A19-CA0D7E0446DB}" dt="2021-01-15T12:52:37.585" v="590" actId="14100"/>
          <ac:spMkLst>
            <pc:docMk/>
            <pc:sldMk cId="2325158398" sldId="256"/>
            <ac:spMk id="3" creationId="{00000000-0000-0000-0000-000000000000}"/>
          </ac:spMkLst>
        </pc:spChg>
      </pc:sldChg>
      <pc:sldChg chg="del">
        <pc:chgData name="Rehan Qayyum" userId="S::rehan.qayyum@vcuhealth.org::d7dcb2d3-c16f-4adf-906d-6a6a96d50066" providerId="AD" clId="Web-{5F412C90-1DCA-0F77-0A19-CA0D7E0446DB}" dt="2021-01-15T12:45:53.074" v="480"/>
        <pc:sldMkLst>
          <pc:docMk/>
          <pc:sldMk cId="2900821618" sldId="257"/>
        </pc:sldMkLst>
      </pc:sldChg>
      <pc:sldChg chg="modSp mod ord modClrScheme chgLayout">
        <pc:chgData name="Rehan Qayyum" userId="S::rehan.qayyum@vcuhealth.org::d7dcb2d3-c16f-4adf-906d-6a6a96d50066" providerId="AD" clId="Web-{5F412C90-1DCA-0F77-0A19-CA0D7E0446DB}" dt="2021-01-15T12:59:33.815" v="751" actId="1076"/>
        <pc:sldMkLst>
          <pc:docMk/>
          <pc:sldMk cId="523678858" sldId="258"/>
        </pc:sldMkLst>
        <pc:spChg chg="mod ord">
          <ac:chgData name="Rehan Qayyum" userId="S::rehan.qayyum@vcuhealth.org::d7dcb2d3-c16f-4adf-906d-6a6a96d50066" providerId="AD" clId="Web-{5F412C90-1DCA-0F77-0A19-CA0D7E0446DB}" dt="2021-01-15T12:57:39.203" v="670" actId="20577"/>
          <ac:spMkLst>
            <pc:docMk/>
            <pc:sldMk cId="523678858" sldId="258"/>
            <ac:spMk id="2" creationId="{00000000-0000-0000-0000-000000000000}"/>
          </ac:spMkLst>
        </pc:spChg>
        <pc:spChg chg="mod ord">
          <ac:chgData name="Rehan Qayyum" userId="S::rehan.qayyum@vcuhealth.org::d7dcb2d3-c16f-4adf-906d-6a6a96d50066" providerId="AD" clId="Web-{5F412C90-1DCA-0F77-0A19-CA0D7E0446DB}" dt="2021-01-15T12:59:33.815" v="751" actId="1076"/>
          <ac:spMkLst>
            <pc:docMk/>
            <pc:sldMk cId="523678858" sldId="258"/>
            <ac:spMk id="3" creationId="{00000000-0000-0000-0000-000000000000}"/>
          </ac:spMkLst>
        </pc:spChg>
      </pc:sldChg>
      <pc:sldChg chg="modSp mod ord modClrScheme chgLayout">
        <pc:chgData name="Rehan Qayyum" userId="S::rehan.qayyum@vcuhealth.org::d7dcb2d3-c16f-4adf-906d-6a6a96d50066" providerId="AD" clId="Web-{5F412C90-1DCA-0F77-0A19-CA0D7E0446DB}" dt="2021-01-15T13:00:13.629" v="759" actId="14100"/>
        <pc:sldMkLst>
          <pc:docMk/>
          <pc:sldMk cId="3319265350" sldId="259"/>
        </pc:sldMkLst>
        <pc:spChg chg="mod ord">
          <ac:chgData name="Rehan Qayyum" userId="S::rehan.qayyum@vcuhealth.org::d7dcb2d3-c16f-4adf-906d-6a6a96d50066" providerId="AD" clId="Web-{5F412C90-1DCA-0F77-0A19-CA0D7E0446DB}" dt="2021-01-15T12:59:56.519" v="753" actId="20577"/>
          <ac:spMkLst>
            <pc:docMk/>
            <pc:sldMk cId="3319265350" sldId="259"/>
            <ac:spMk id="2" creationId="{00000000-0000-0000-0000-000000000000}"/>
          </ac:spMkLst>
        </pc:spChg>
        <pc:spChg chg="mod ord">
          <ac:chgData name="Rehan Qayyum" userId="S::rehan.qayyum@vcuhealth.org::d7dcb2d3-c16f-4adf-906d-6a6a96d50066" providerId="AD" clId="Web-{5F412C90-1DCA-0F77-0A19-CA0D7E0446DB}" dt="2021-01-15T13:00:13.629" v="759" actId="14100"/>
          <ac:spMkLst>
            <pc:docMk/>
            <pc:sldMk cId="3319265350" sldId="259"/>
            <ac:spMk id="3" creationId="{00000000-0000-0000-0000-000000000000}"/>
          </ac:spMkLst>
        </pc:spChg>
      </pc:sldChg>
      <pc:sldChg chg="del">
        <pc:chgData name="Rehan Qayyum" userId="S::rehan.qayyum@vcuhealth.org::d7dcb2d3-c16f-4adf-906d-6a6a96d50066" providerId="AD" clId="Web-{5F412C90-1DCA-0F77-0A19-CA0D7E0446DB}" dt="2021-01-15T12:47:37.452" v="546"/>
        <pc:sldMkLst>
          <pc:docMk/>
          <pc:sldMk cId="1271911903" sldId="260"/>
        </pc:sldMkLst>
      </pc:sldChg>
      <pc:sldChg chg="modSp mod modClrScheme chgLayout">
        <pc:chgData name="Rehan Qayyum" userId="S::rehan.qayyum@vcuhealth.org::d7dcb2d3-c16f-4adf-906d-6a6a96d50066" providerId="AD" clId="Web-{5F412C90-1DCA-0F77-0A19-CA0D7E0446DB}" dt="2021-01-15T12:57:24.093" v="669" actId="14100"/>
        <pc:sldMkLst>
          <pc:docMk/>
          <pc:sldMk cId="1289549915" sldId="261"/>
        </pc:sldMkLst>
        <pc:spChg chg="mod ord">
          <ac:chgData name="Rehan Qayyum" userId="S::rehan.qayyum@vcuhealth.org::d7dcb2d3-c16f-4adf-906d-6a6a96d50066" providerId="AD" clId="Web-{5F412C90-1DCA-0F77-0A19-CA0D7E0446DB}" dt="2021-01-15T12:56:31.185" v="623" actId="20577"/>
          <ac:spMkLst>
            <pc:docMk/>
            <pc:sldMk cId="1289549915" sldId="261"/>
            <ac:spMk id="2" creationId="{00000000-0000-0000-0000-000000000000}"/>
          </ac:spMkLst>
        </pc:spChg>
        <pc:spChg chg="mod ord">
          <ac:chgData name="Rehan Qayyum" userId="S::rehan.qayyum@vcuhealth.org::d7dcb2d3-c16f-4adf-906d-6a6a96d50066" providerId="AD" clId="Web-{5F412C90-1DCA-0F77-0A19-CA0D7E0446DB}" dt="2021-01-15T12:57:24.093" v="669" actId="14100"/>
          <ac:spMkLst>
            <pc:docMk/>
            <pc:sldMk cId="1289549915" sldId="261"/>
            <ac:spMk id="3" creationId="{00000000-0000-0000-0000-000000000000}"/>
          </ac:spMkLst>
        </pc:spChg>
      </pc:sldChg>
      <pc:sldChg chg="modSp mod modClrScheme addAnim delAnim modAnim chgLayout">
        <pc:chgData name="Rehan Qayyum" userId="S::rehan.qayyum@vcuhealth.org::d7dcb2d3-c16f-4adf-906d-6a6a96d50066" providerId="AD" clId="Web-{5F412C90-1DCA-0F77-0A19-CA0D7E0446DB}" dt="2021-01-15T13:02:23.101" v="770"/>
        <pc:sldMkLst>
          <pc:docMk/>
          <pc:sldMk cId="4087265921" sldId="262"/>
        </pc:sldMkLst>
        <pc:spChg chg="mod ord">
          <ac:chgData name="Rehan Qayyum" userId="S::rehan.qayyum@vcuhealth.org::d7dcb2d3-c16f-4adf-906d-6a6a96d50066" providerId="AD" clId="Web-{5F412C90-1DCA-0F77-0A19-CA0D7E0446DB}" dt="2021-01-15T12:55:29.590" v="613" actId="1076"/>
          <ac:spMkLst>
            <pc:docMk/>
            <pc:sldMk cId="4087265921" sldId="262"/>
            <ac:spMk id="2" creationId="{00000000-0000-0000-0000-000000000000}"/>
          </ac:spMkLst>
        </pc:spChg>
        <pc:spChg chg="mod ord">
          <ac:chgData name="Rehan Qayyum" userId="S::rehan.qayyum@vcuhealth.org::d7dcb2d3-c16f-4adf-906d-6a6a96d50066" providerId="AD" clId="Web-{5F412C90-1DCA-0F77-0A19-CA0D7E0446DB}" dt="2021-01-15T12:55:57.919" v="622" actId="20577"/>
          <ac:spMkLst>
            <pc:docMk/>
            <pc:sldMk cId="4087265921" sldId="262"/>
            <ac:spMk id="3" creationId="{00000000-0000-0000-0000-000000000000}"/>
          </ac:spMkLst>
        </pc:spChg>
      </pc:sldChg>
      <pc:sldChg chg="modSp mod modClrScheme chgLayout">
        <pc:chgData name="Rehan Qayyum" userId="S::rehan.qayyum@vcuhealth.org::d7dcb2d3-c16f-4adf-906d-6a6a96d50066" providerId="AD" clId="Web-{5F412C90-1DCA-0F77-0A19-CA0D7E0446DB}" dt="2021-01-15T13:00:38.489" v="764" actId="14100"/>
        <pc:sldMkLst>
          <pc:docMk/>
          <pc:sldMk cId="1362901067" sldId="263"/>
        </pc:sldMkLst>
        <pc:spChg chg="mod ord">
          <ac:chgData name="Rehan Qayyum" userId="S::rehan.qayyum@vcuhealth.org::d7dcb2d3-c16f-4adf-906d-6a6a96d50066" providerId="AD" clId="Web-{5F412C90-1DCA-0F77-0A19-CA0D7E0446DB}" dt="2021-01-15T13:00:24.270" v="760" actId="20577"/>
          <ac:spMkLst>
            <pc:docMk/>
            <pc:sldMk cId="1362901067" sldId="263"/>
            <ac:spMk id="2" creationId="{00000000-0000-0000-0000-000000000000}"/>
          </ac:spMkLst>
        </pc:spChg>
        <pc:spChg chg="mod ord">
          <ac:chgData name="Rehan Qayyum" userId="S::rehan.qayyum@vcuhealth.org::d7dcb2d3-c16f-4adf-906d-6a6a96d50066" providerId="AD" clId="Web-{5F412C90-1DCA-0F77-0A19-CA0D7E0446DB}" dt="2021-01-15T13:00:38.489" v="764" actId="14100"/>
          <ac:spMkLst>
            <pc:docMk/>
            <pc:sldMk cId="1362901067" sldId="263"/>
            <ac:spMk id="3" creationId="{00000000-0000-0000-0000-000000000000}"/>
          </ac:spMkLst>
        </pc:spChg>
      </pc:sldChg>
      <pc:sldChg chg="delSp modSp mod ord modClrScheme chgLayout">
        <pc:chgData name="Rehan Qayyum" userId="S::rehan.qayyum@vcuhealth.org::d7dcb2d3-c16f-4adf-906d-6a6a96d50066" providerId="AD" clId="Web-{5F412C90-1DCA-0F77-0A19-CA0D7E0446DB}" dt="2021-01-15T12:54:20.557" v="609" actId="1076"/>
        <pc:sldMkLst>
          <pc:docMk/>
          <pc:sldMk cId="833492838" sldId="264"/>
        </pc:sldMkLst>
        <pc:spChg chg="mod ord">
          <ac:chgData name="Rehan Qayyum" userId="S::rehan.qayyum@vcuhealth.org::d7dcb2d3-c16f-4adf-906d-6a6a96d50066" providerId="AD" clId="Web-{5F412C90-1DCA-0F77-0A19-CA0D7E0446DB}" dt="2021-01-15T12:51:48.084" v="581"/>
          <ac:spMkLst>
            <pc:docMk/>
            <pc:sldMk cId="833492838" sldId="264"/>
            <ac:spMk id="2" creationId="{00000000-0000-0000-0000-000000000000}"/>
          </ac:spMkLst>
        </pc:spChg>
        <pc:spChg chg="del mod ord">
          <ac:chgData name="Rehan Qayyum" userId="S::rehan.qayyum@vcuhealth.org::d7dcb2d3-c16f-4adf-906d-6a6a96d50066" providerId="AD" clId="Web-{5F412C90-1DCA-0F77-0A19-CA0D7E0446DB}" dt="2021-01-15T12:54:00.431" v="606"/>
          <ac:spMkLst>
            <pc:docMk/>
            <pc:sldMk cId="833492838" sldId="264"/>
            <ac:spMk id="3" creationId="{00000000-0000-0000-0000-000000000000}"/>
          </ac:spMkLst>
        </pc:spChg>
        <pc:spChg chg="mod">
          <ac:chgData name="Rehan Qayyum" userId="S::rehan.qayyum@vcuhealth.org::d7dcb2d3-c16f-4adf-906d-6a6a96d50066" providerId="AD" clId="Web-{5F412C90-1DCA-0F77-0A19-CA0D7E0446DB}" dt="2021-01-15T12:54:20.557" v="609" actId="1076"/>
          <ac:spMkLst>
            <pc:docMk/>
            <pc:sldMk cId="833492838" sldId="264"/>
            <ac:spMk id="4" creationId="{00000000-0000-0000-0000-000000000000}"/>
          </ac:spMkLst>
        </pc:spChg>
        <pc:spChg chg="mod">
          <ac:chgData name="Rehan Qayyum" userId="S::rehan.qayyum@vcuhealth.org::d7dcb2d3-c16f-4adf-906d-6a6a96d50066" providerId="AD" clId="Web-{5F412C90-1DCA-0F77-0A19-CA0D7E0446DB}" dt="2021-01-15T12:54:13.853" v="608"/>
          <ac:spMkLst>
            <pc:docMk/>
            <pc:sldMk cId="833492838" sldId="264"/>
            <ac:spMk id="6" creationId="{00000000-0000-0000-0000-000000000000}"/>
          </ac:spMkLst>
        </pc:spChg>
        <pc:picChg chg="mod">
          <ac:chgData name="Rehan Qayyum" userId="S::rehan.qayyum@vcuhealth.org::d7dcb2d3-c16f-4adf-906d-6a6a96d50066" providerId="AD" clId="Web-{5F412C90-1DCA-0F77-0A19-CA0D7E0446DB}" dt="2021-01-15T12:53:50.462" v="604" actId="1076"/>
          <ac:picMkLst>
            <pc:docMk/>
            <pc:sldMk cId="833492838" sldId="264"/>
            <ac:picMk id="1028" creationId="{00000000-0000-0000-0000-000000000000}"/>
          </ac:picMkLst>
        </pc:picChg>
      </pc:sldChg>
      <pc:sldChg chg="modSp new mod ord modClrScheme chgLayout">
        <pc:chgData name="Rehan Qayyum" userId="S::rehan.qayyum@vcuhealth.org::d7dcb2d3-c16f-4adf-906d-6a6a96d50066" providerId="AD" clId="Web-{5F412C90-1DCA-0F77-0A19-CA0D7E0446DB}" dt="2021-01-15T12:52:59.476" v="596" actId="20577"/>
        <pc:sldMkLst>
          <pc:docMk/>
          <pc:sldMk cId="4235210855" sldId="265"/>
        </pc:sldMkLst>
        <pc:spChg chg="mod ord">
          <ac:chgData name="Rehan Qayyum" userId="S::rehan.qayyum@vcuhealth.org::d7dcb2d3-c16f-4adf-906d-6a6a96d50066" providerId="AD" clId="Web-{5F412C90-1DCA-0F77-0A19-CA0D7E0446DB}" dt="2021-01-15T12:52:59.476" v="596" actId="20577"/>
          <ac:spMkLst>
            <pc:docMk/>
            <pc:sldMk cId="4235210855" sldId="265"/>
            <ac:spMk id="2" creationId="{F1E8538A-4046-46D2-8290-7393423C2AB7}"/>
          </ac:spMkLst>
        </pc:spChg>
        <pc:spChg chg="mod ord">
          <ac:chgData name="Rehan Qayyum" userId="S::rehan.qayyum@vcuhealth.org::d7dcb2d3-c16f-4adf-906d-6a6a96d50066" providerId="AD" clId="Web-{5F412C90-1DCA-0F77-0A19-CA0D7E0446DB}" dt="2021-01-15T12:52:52.601" v="595" actId="20577"/>
          <ac:spMkLst>
            <pc:docMk/>
            <pc:sldMk cId="4235210855" sldId="265"/>
            <ac:spMk id="3" creationId="{8993F3D6-CAD3-4225-8531-299B920552E6}"/>
          </ac:spMkLst>
        </pc:spChg>
      </pc:sldChg>
      <pc:sldChg chg="addSp delSp modSp new mod ord setBg modClrScheme delDesignElem chgLayout">
        <pc:chgData name="Rehan Qayyum" userId="S::rehan.qayyum@vcuhealth.org::d7dcb2d3-c16f-4adf-906d-6a6a96d50066" providerId="AD" clId="Web-{5F412C90-1DCA-0F77-0A19-CA0D7E0446DB}" dt="2021-01-15T12:51:48.084" v="581"/>
        <pc:sldMkLst>
          <pc:docMk/>
          <pc:sldMk cId="3229699893" sldId="266"/>
        </pc:sldMkLst>
        <pc:spChg chg="del">
          <ac:chgData name="Rehan Qayyum" userId="S::rehan.qayyum@vcuhealth.org::d7dcb2d3-c16f-4adf-906d-6a6a96d50066" providerId="AD" clId="Web-{5F412C90-1DCA-0F77-0A19-CA0D7E0446DB}" dt="2021-01-15T12:39:51.611" v="124"/>
          <ac:spMkLst>
            <pc:docMk/>
            <pc:sldMk cId="3229699893" sldId="266"/>
            <ac:spMk id="2" creationId="{5FCA5AC3-E0A6-4089-8EEE-B1216C09B824}"/>
          </ac:spMkLst>
        </pc:spChg>
        <pc:spChg chg="del">
          <ac:chgData name="Rehan Qayyum" userId="S::rehan.qayyum@vcuhealth.org::d7dcb2d3-c16f-4adf-906d-6a6a96d50066" providerId="AD" clId="Web-{5F412C90-1DCA-0F77-0A19-CA0D7E0446DB}" dt="2021-01-15T12:39:46.658" v="123"/>
          <ac:spMkLst>
            <pc:docMk/>
            <pc:sldMk cId="3229699893" sldId="266"/>
            <ac:spMk id="3" creationId="{1747C874-4AEC-4530-9BE6-A4D36D158071}"/>
          </ac:spMkLst>
        </pc:spChg>
        <pc:spChg chg="add del">
          <ac:chgData name="Rehan Qayyum" userId="S::rehan.qayyum@vcuhealth.org::d7dcb2d3-c16f-4adf-906d-6a6a96d50066" providerId="AD" clId="Web-{5F412C90-1DCA-0F77-0A19-CA0D7E0446DB}" dt="2021-01-15T12:51:36.427" v="580"/>
          <ac:spMkLst>
            <pc:docMk/>
            <pc:sldMk cId="3229699893" sldId="266"/>
            <ac:spMk id="9" creationId="{42A4FC2C-047E-45A5-965D-8E1E3BF09BC6}"/>
          </ac:spMkLst>
        </pc:spChg>
        <pc:picChg chg="add mod ord">
          <ac:chgData name="Rehan Qayyum" userId="S::rehan.qayyum@vcuhealth.org::d7dcb2d3-c16f-4adf-906d-6a6a96d50066" providerId="AD" clId="Web-{5F412C90-1DCA-0F77-0A19-CA0D7E0446DB}" dt="2021-01-15T12:51:48.084" v="581"/>
          <ac:picMkLst>
            <pc:docMk/>
            <pc:sldMk cId="3229699893" sldId="266"/>
            <ac:picMk id="4" creationId="{20CB7F1B-6926-47D1-A52D-EE2207CB126E}"/>
          </ac:picMkLst>
        </pc:picChg>
      </pc:sldChg>
      <pc:sldMasterChg chg="del delSldLayout">
        <pc:chgData name="Rehan Qayyum" userId="S::rehan.qayyum@vcuhealth.org::d7dcb2d3-c16f-4adf-906d-6a6a96d50066" providerId="AD" clId="Web-{5F412C90-1DCA-0F77-0A19-CA0D7E0446DB}" dt="2021-01-15T12:51:36.427" v="580"/>
        <pc:sldMasterMkLst>
          <pc:docMk/>
          <pc:sldMasterMk cId="1344232823" sldId="2147483648"/>
        </pc:sldMasterMkLst>
        <pc:sldLayoutChg chg="del">
          <pc:chgData name="Rehan Qayyum" userId="S::rehan.qayyum@vcuhealth.org::d7dcb2d3-c16f-4adf-906d-6a6a96d50066" providerId="AD" clId="Web-{5F412C90-1DCA-0F77-0A19-CA0D7E0446DB}" dt="2021-01-15T12:51:36.427" v="580"/>
          <pc:sldLayoutMkLst>
            <pc:docMk/>
            <pc:sldMasterMk cId="1344232823" sldId="2147483648"/>
            <pc:sldLayoutMk cId="431487785" sldId="2147483649"/>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2505571865" sldId="2147483650"/>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1543512079" sldId="2147483651"/>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484339469" sldId="2147483652"/>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3438030275" sldId="2147483653"/>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3526361546" sldId="2147483654"/>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2570557333" sldId="2147483655"/>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1375947102" sldId="2147483656"/>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3725469882" sldId="2147483657"/>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2429773107" sldId="2147483658"/>
          </pc:sldLayoutMkLst>
        </pc:sldLayoutChg>
        <pc:sldLayoutChg chg="del">
          <pc:chgData name="Rehan Qayyum" userId="S::rehan.qayyum@vcuhealth.org::d7dcb2d3-c16f-4adf-906d-6a6a96d50066" providerId="AD" clId="Web-{5F412C90-1DCA-0F77-0A19-CA0D7E0446DB}" dt="2021-01-15T12:51:36.427" v="580"/>
          <pc:sldLayoutMkLst>
            <pc:docMk/>
            <pc:sldMasterMk cId="1344232823" sldId="2147483648"/>
            <pc:sldLayoutMk cId="4070266611" sldId="2147483659"/>
          </pc:sldLayoutMkLst>
        </pc:sldLayoutChg>
      </pc:sldMasterChg>
      <pc:sldMasterChg chg="add del addSldLayout delSldLayout modSldLayout">
        <pc:chgData name="Rehan Qayyum" userId="S::rehan.qayyum@vcuhealth.org::d7dcb2d3-c16f-4adf-906d-6a6a96d50066" providerId="AD" clId="Web-{5F412C90-1DCA-0F77-0A19-CA0D7E0446DB}" dt="2021-01-15T12:51:48.084" v="581"/>
        <pc:sldMasterMkLst>
          <pc:docMk/>
          <pc:sldMasterMk cId="3016228422" sldId="2147483660"/>
        </pc:sldMasterMkLst>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730709800" sldId="2147483661"/>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1053521733" sldId="2147483662"/>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2732372882" sldId="2147483663"/>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2055658643" sldId="2147483664"/>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4123131608" sldId="2147483665"/>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3136094336" sldId="2147483666"/>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221309740" sldId="2147483667"/>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850384732" sldId="2147483668"/>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1660735274" sldId="2147483669"/>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2609423682" sldId="2147483670"/>
          </pc:sldLayoutMkLst>
        </pc:sldLayoutChg>
        <pc:sldLayoutChg chg="add del mod replId">
          <pc:chgData name="Rehan Qayyum" userId="S::rehan.qayyum@vcuhealth.org::d7dcb2d3-c16f-4adf-906d-6a6a96d50066" providerId="AD" clId="Web-{5F412C90-1DCA-0F77-0A19-CA0D7E0446DB}" dt="2021-01-15T12:51:48.084" v="581"/>
          <pc:sldLayoutMkLst>
            <pc:docMk/>
            <pc:sldMasterMk cId="3016228422" sldId="2147483660"/>
            <pc:sldLayoutMk cId="348895359" sldId="2147483671"/>
          </pc:sldLayoutMkLst>
        </pc:sldLayoutChg>
      </pc:sldMasterChg>
      <pc:sldMasterChg chg="add addSldLayout modSldLayout">
        <pc:chgData name="Rehan Qayyum" userId="S::rehan.qayyum@vcuhealth.org::d7dcb2d3-c16f-4adf-906d-6a6a96d50066" providerId="AD" clId="Web-{5F412C90-1DCA-0F77-0A19-CA0D7E0446DB}" dt="2021-01-15T12:51:48.084" v="581"/>
        <pc:sldMasterMkLst>
          <pc:docMk/>
          <pc:sldMasterMk cId="162960825" sldId="2147483672"/>
        </pc:sldMasterMkLst>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386909327" sldId="2147483673"/>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2797120774" sldId="2147483674"/>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629093181" sldId="2147483675"/>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1608235207" sldId="2147483676"/>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733014558" sldId="2147483677"/>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2153468852" sldId="2147483678"/>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1210385823" sldId="2147483679"/>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566351154" sldId="2147483680"/>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452900462" sldId="2147483681"/>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2050639108" sldId="2147483682"/>
          </pc:sldLayoutMkLst>
        </pc:sldLayoutChg>
        <pc:sldLayoutChg chg="add mod replId">
          <pc:chgData name="Rehan Qayyum" userId="S::rehan.qayyum@vcuhealth.org::d7dcb2d3-c16f-4adf-906d-6a6a96d50066" providerId="AD" clId="Web-{5F412C90-1DCA-0F77-0A19-CA0D7E0446DB}" dt="2021-01-15T12:51:48.084" v="581"/>
          <pc:sldLayoutMkLst>
            <pc:docMk/>
            <pc:sldMasterMk cId="162960825" sldId="2147483672"/>
            <pc:sldLayoutMk cId="3147209934" sldId="2147483683"/>
          </pc:sldLayoutMkLst>
        </pc:sldLayoutChg>
      </pc:sldMasterChg>
    </pc:docChg>
  </pc:docChgLst>
  <pc:docChgLst>
    <pc:chgData name="Rehan Qayyum" userId="d7dcb2d3-c16f-4adf-906d-6a6a96d50066" providerId="ADAL" clId="{1F02DB3D-5E44-9540-AD58-30748BFD2FE7}"/>
    <pc:docChg chg="custSel addSld delSld modSld">
      <pc:chgData name="Rehan Qayyum" userId="d7dcb2d3-c16f-4adf-906d-6a6a96d50066" providerId="ADAL" clId="{1F02DB3D-5E44-9540-AD58-30748BFD2FE7}" dt="2021-01-15T13:10:18.461" v="57" actId="2696"/>
      <pc:docMkLst>
        <pc:docMk/>
      </pc:docMkLst>
      <pc:sldChg chg="modSp mod">
        <pc:chgData name="Rehan Qayyum" userId="d7dcb2d3-c16f-4adf-906d-6a6a96d50066" providerId="ADAL" clId="{1F02DB3D-5E44-9540-AD58-30748BFD2FE7}" dt="2021-01-15T13:05:52.290" v="24" actId="27636"/>
        <pc:sldMkLst>
          <pc:docMk/>
          <pc:sldMk cId="2325158398" sldId="256"/>
        </pc:sldMkLst>
        <pc:spChg chg="mod">
          <ac:chgData name="Rehan Qayyum" userId="d7dcb2d3-c16f-4adf-906d-6a6a96d50066" providerId="ADAL" clId="{1F02DB3D-5E44-9540-AD58-30748BFD2FE7}" dt="2021-01-15T13:05:52.290" v="24" actId="27636"/>
          <ac:spMkLst>
            <pc:docMk/>
            <pc:sldMk cId="2325158398" sldId="256"/>
            <ac:spMk id="2" creationId="{00000000-0000-0000-0000-000000000000}"/>
          </ac:spMkLst>
        </pc:spChg>
      </pc:sldChg>
      <pc:sldChg chg="modSp mod modAnim">
        <pc:chgData name="Rehan Qayyum" userId="d7dcb2d3-c16f-4adf-906d-6a6a96d50066" providerId="ADAL" clId="{1F02DB3D-5E44-9540-AD58-30748BFD2FE7}" dt="2021-01-15T13:06:58.295" v="40"/>
        <pc:sldMkLst>
          <pc:docMk/>
          <pc:sldMk cId="523678858" sldId="258"/>
        </pc:sldMkLst>
        <pc:spChg chg="mod">
          <ac:chgData name="Rehan Qayyum" userId="d7dcb2d3-c16f-4adf-906d-6a6a96d50066" providerId="ADAL" clId="{1F02DB3D-5E44-9540-AD58-30748BFD2FE7}" dt="2021-01-15T13:05:52.054" v="23" actId="20578"/>
          <ac:spMkLst>
            <pc:docMk/>
            <pc:sldMk cId="523678858" sldId="258"/>
            <ac:spMk id="3" creationId="{00000000-0000-0000-0000-000000000000}"/>
          </ac:spMkLst>
        </pc:spChg>
      </pc:sldChg>
      <pc:sldChg chg="modSp mod modAnim">
        <pc:chgData name="Rehan Qayyum" userId="d7dcb2d3-c16f-4adf-906d-6a6a96d50066" providerId="ADAL" clId="{1F02DB3D-5E44-9540-AD58-30748BFD2FE7}" dt="2021-01-15T13:07:40.078" v="44"/>
        <pc:sldMkLst>
          <pc:docMk/>
          <pc:sldMk cId="3319265350" sldId="259"/>
        </pc:sldMkLst>
        <pc:spChg chg="mod">
          <ac:chgData name="Rehan Qayyum" userId="d7dcb2d3-c16f-4adf-906d-6a6a96d50066" providerId="ADAL" clId="{1F02DB3D-5E44-9540-AD58-30748BFD2FE7}" dt="2021-01-15T13:07:16.556" v="41" actId="20577"/>
          <ac:spMkLst>
            <pc:docMk/>
            <pc:sldMk cId="3319265350" sldId="259"/>
            <ac:spMk id="3" creationId="{00000000-0000-0000-0000-000000000000}"/>
          </ac:spMkLst>
        </pc:spChg>
      </pc:sldChg>
      <pc:sldChg chg="modAnim">
        <pc:chgData name="Rehan Qayyum" userId="d7dcb2d3-c16f-4adf-906d-6a6a96d50066" providerId="ADAL" clId="{1F02DB3D-5E44-9540-AD58-30748BFD2FE7}" dt="2021-01-15T13:04:46.646" v="9"/>
        <pc:sldMkLst>
          <pc:docMk/>
          <pc:sldMk cId="1289549915" sldId="261"/>
        </pc:sldMkLst>
      </pc:sldChg>
      <pc:sldChg chg="modAnim">
        <pc:chgData name="Rehan Qayyum" userId="d7dcb2d3-c16f-4adf-906d-6a6a96d50066" providerId="ADAL" clId="{1F02DB3D-5E44-9540-AD58-30748BFD2FE7}" dt="2021-01-15T13:03:48.783" v="2"/>
        <pc:sldMkLst>
          <pc:docMk/>
          <pc:sldMk cId="4087265921" sldId="262"/>
        </pc:sldMkLst>
      </pc:sldChg>
      <pc:sldChg chg="modSp modAnim">
        <pc:chgData name="Rehan Qayyum" userId="d7dcb2d3-c16f-4adf-906d-6a6a96d50066" providerId="ADAL" clId="{1F02DB3D-5E44-9540-AD58-30748BFD2FE7}" dt="2021-01-15T13:08:19.980" v="48"/>
        <pc:sldMkLst>
          <pc:docMk/>
          <pc:sldMk cId="1362901067" sldId="263"/>
        </pc:sldMkLst>
        <pc:spChg chg="mod">
          <ac:chgData name="Rehan Qayyum" userId="d7dcb2d3-c16f-4adf-906d-6a6a96d50066" providerId="ADAL" clId="{1F02DB3D-5E44-9540-AD58-30748BFD2FE7}" dt="2021-01-15T13:08:16.655" v="47" actId="20577"/>
          <ac:spMkLst>
            <pc:docMk/>
            <pc:sldMk cId="1362901067" sldId="263"/>
            <ac:spMk id="3" creationId="{00000000-0000-0000-0000-000000000000}"/>
          </ac:spMkLst>
        </pc:spChg>
      </pc:sldChg>
      <pc:sldChg chg="new del">
        <pc:chgData name="Rehan Qayyum" userId="d7dcb2d3-c16f-4adf-906d-6a6a96d50066" providerId="ADAL" clId="{1F02DB3D-5E44-9540-AD58-30748BFD2FE7}" dt="2021-01-15T13:08:45.534" v="51" actId="2696"/>
        <pc:sldMkLst>
          <pc:docMk/>
          <pc:sldMk cId="997660796" sldId="267"/>
        </pc:sldMkLst>
      </pc:sldChg>
      <pc:sldChg chg="addSp delSp modSp new del mod">
        <pc:chgData name="Rehan Qayyum" userId="d7dcb2d3-c16f-4adf-906d-6a6a96d50066" providerId="ADAL" clId="{1F02DB3D-5E44-9540-AD58-30748BFD2FE7}" dt="2021-01-15T13:10:18.461" v="57" actId="2696"/>
        <pc:sldMkLst>
          <pc:docMk/>
          <pc:sldMk cId="2445583370" sldId="268"/>
        </pc:sldMkLst>
        <pc:spChg chg="add del mod">
          <ac:chgData name="Rehan Qayyum" userId="d7dcb2d3-c16f-4adf-906d-6a6a96d50066" providerId="ADAL" clId="{1F02DB3D-5E44-9540-AD58-30748BFD2FE7}" dt="2021-01-15T13:09:39.323" v="54" actId="478"/>
          <ac:spMkLst>
            <pc:docMk/>
            <pc:sldMk cId="2445583370" sldId="268"/>
            <ac:spMk id="2" creationId="{5CF432EB-2CF9-7040-9144-E0A38F88C34A}"/>
          </ac:spMkLst>
        </pc:spChg>
      </pc:sldChg>
      <pc:sldChg chg="delSp add mod modClrScheme chgLayout">
        <pc:chgData name="Rehan Qayyum" userId="d7dcb2d3-c16f-4adf-906d-6a6a96d50066" providerId="ADAL" clId="{1F02DB3D-5E44-9540-AD58-30748BFD2FE7}" dt="2021-01-15T13:10:15.910" v="56" actId="700"/>
        <pc:sldMkLst>
          <pc:docMk/>
          <pc:sldMk cId="2367032717" sldId="282"/>
        </pc:sldMkLst>
        <pc:spChg chg="del">
          <ac:chgData name="Rehan Qayyum" userId="d7dcb2d3-c16f-4adf-906d-6a6a96d50066" providerId="ADAL" clId="{1F02DB3D-5E44-9540-AD58-30748BFD2FE7}" dt="2021-01-15T13:10:15.910" v="56" actId="700"/>
          <ac:spMkLst>
            <pc:docMk/>
            <pc:sldMk cId="2367032717" sldId="282"/>
            <ac:spMk id="2" creationId="{00000000-0000-0000-0000-000000000000}"/>
          </ac:spMkLst>
        </pc:spChg>
      </pc:sldChg>
    </pc:docChg>
  </pc:docChgLst>
  <pc:docChgLst>
    <pc:chgData name="Rehan Qayyum" userId="S::rehan.qayyum@vcuhealth.org::d7dcb2d3-c16f-4adf-906d-6a6a96d50066" providerId="AD" clId="Web-{9AD9E434-29BD-1CBC-D39F-99EF689AD3BB}"/>
    <pc:docChg chg="modSld">
      <pc:chgData name="Rehan Qayyum" userId="S::rehan.qayyum@vcuhealth.org::d7dcb2d3-c16f-4adf-906d-6a6a96d50066" providerId="AD" clId="Web-{9AD9E434-29BD-1CBC-D39F-99EF689AD3BB}" dt="2021-01-15T19:46:42.630" v="17" actId="20577"/>
      <pc:docMkLst>
        <pc:docMk/>
      </pc:docMkLst>
      <pc:sldChg chg="modSp">
        <pc:chgData name="Rehan Qayyum" userId="S::rehan.qayyum@vcuhealth.org::d7dcb2d3-c16f-4adf-906d-6a6a96d50066" providerId="AD" clId="Web-{9AD9E434-29BD-1CBC-D39F-99EF689AD3BB}" dt="2021-01-15T19:23:33.403" v="4" actId="20577"/>
        <pc:sldMkLst>
          <pc:docMk/>
          <pc:sldMk cId="2325158398" sldId="256"/>
        </pc:sldMkLst>
        <pc:spChg chg="mod">
          <ac:chgData name="Rehan Qayyum" userId="S::rehan.qayyum@vcuhealth.org::d7dcb2d3-c16f-4adf-906d-6a6a96d50066" providerId="AD" clId="Web-{9AD9E434-29BD-1CBC-D39F-99EF689AD3BB}" dt="2021-01-15T19:23:33.403" v="4" actId="20577"/>
          <ac:spMkLst>
            <pc:docMk/>
            <pc:sldMk cId="2325158398" sldId="256"/>
            <ac:spMk id="2" creationId="{00000000-0000-0000-0000-000000000000}"/>
          </ac:spMkLst>
        </pc:spChg>
      </pc:sldChg>
      <pc:sldChg chg="modSp">
        <pc:chgData name="Rehan Qayyum" userId="S::rehan.qayyum@vcuhealth.org::d7dcb2d3-c16f-4adf-906d-6a6a96d50066" providerId="AD" clId="Web-{9AD9E434-29BD-1CBC-D39F-99EF689AD3BB}" dt="2021-01-15T19:46:42.630" v="17" actId="20577"/>
        <pc:sldMkLst>
          <pc:docMk/>
          <pc:sldMk cId="3319265350" sldId="259"/>
        </pc:sldMkLst>
        <pc:spChg chg="mod">
          <ac:chgData name="Rehan Qayyum" userId="S::rehan.qayyum@vcuhealth.org::d7dcb2d3-c16f-4adf-906d-6a6a96d50066" providerId="AD" clId="Web-{9AD9E434-29BD-1CBC-D39F-99EF689AD3BB}" dt="2021-01-15T19:46:42.630" v="17" actId="20577"/>
          <ac:spMkLst>
            <pc:docMk/>
            <pc:sldMk cId="3319265350" sldId="25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B0592-3991-4998-8610-131F7D57E8A4}" type="datetimeFigureOut">
              <a:rPr lang="en-US" smtClean="0"/>
              <a:t>1/15/21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A19EE-CE3C-421D-A8DD-74B77E0823AF}" type="slidenum">
              <a:rPr lang="en-US" smtClean="0"/>
              <a:t>‹#›</a:t>
            </a:fld>
            <a:endParaRPr lang="en-US"/>
          </a:p>
        </p:txBody>
      </p:sp>
    </p:spTree>
    <p:extLst>
      <p:ext uri="{BB962C8B-B14F-4D97-AF65-F5344CB8AC3E}">
        <p14:creationId xmlns:p14="http://schemas.microsoft.com/office/powerpoint/2010/main" val="263663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focus on one</a:t>
            </a:r>
            <a:r>
              <a:rPr lang="en-US" baseline="0"/>
              <a:t> model of career development – the social cognitive career theory. This theory explains how basic academic and career interests develop, how educational and career choices are made, and how academic and career success is achieved. </a:t>
            </a:r>
          </a:p>
          <a:p>
            <a:r>
              <a:rPr lang="en-US" baseline="0"/>
              <a:t>We all have some personal attributes and then there are characteristics of the environment in which we are raised. These two, the personal and environmental aspects are shown here on the left hand side of this figure. These two factors work with our learning experiences, our educational experiences, to help us develop our self-efficacy beliefs, our expectations of an outcomes, and  ultimately determine our personal goals. </a:t>
            </a:r>
          </a:p>
          <a:p>
            <a:r>
              <a:rPr lang="en-US" baseline="0"/>
              <a:t>Self Efficacy beliefs are based on our personal educational performance, accomplishments, successes or failures, and our emotional states. </a:t>
            </a:r>
          </a:p>
          <a:p>
            <a:r>
              <a:rPr lang="en-US" baseline="0"/>
              <a:t>Outcome expectations are basically our belief what will be the result of a given action we take.</a:t>
            </a:r>
          </a:p>
          <a:p>
            <a:r>
              <a:rPr lang="en-US" baseline="0"/>
              <a:t>Together with self-efficacy beliefs, our outcome expectations determine if what actions we will take, what choices we will make, how persistence we will be, and how we will respond when facing a failure. </a:t>
            </a:r>
          </a:p>
          <a:p>
            <a:r>
              <a:rPr lang="en-US" baseline="0"/>
              <a:t>Together, these two also determine our interests, our goals, and actions we will take to meet those goals. </a:t>
            </a:r>
          </a:p>
          <a:p>
            <a:r>
              <a:rPr lang="en-US" baseline="0"/>
              <a:t>Now, notice that the right side of boxes are connected to the boxes on the left side through ‘learning experiences’. It is the learning experiences that determine what our beliefs are about our self-efficacy, our expectations will be of our outcomes, and what goals we will set, and what actions we will take. </a:t>
            </a:r>
          </a:p>
          <a:p>
            <a:r>
              <a:rPr lang="en-US" baseline="0"/>
              <a:t>These learning experiences are limited in the early part of the career. That is where a mentor comes into play. A mentor shares his/her learning experiences so that mentee can have correct beliefs about self-efficacy, better calibrated expectations of outcomes, take right actions to meet the goals. </a:t>
            </a:r>
          </a:p>
          <a:p>
            <a:r>
              <a:rPr lang="en-US" baseline="0"/>
              <a:t>This should emphasize the role of mentor – a strong mentor affects a mentee’s self-image, expectations, actions, and goals. In other words, a mentor can play a major in the career development of a mentee. At the same time, a mentee is transformed internally and externally by the mentor. Therefore, choosing a mentor, and a right mentor is very important. </a:t>
            </a:r>
            <a:endParaRPr lang="en-US"/>
          </a:p>
        </p:txBody>
      </p:sp>
      <p:sp>
        <p:nvSpPr>
          <p:cNvPr id="4" name="Slide Number Placeholder 3"/>
          <p:cNvSpPr>
            <a:spLocks noGrp="1"/>
          </p:cNvSpPr>
          <p:nvPr>
            <p:ph type="sldNum" sz="quarter" idx="10"/>
          </p:nvPr>
        </p:nvSpPr>
        <p:spPr/>
        <p:txBody>
          <a:bodyPr/>
          <a:lstStyle/>
          <a:p>
            <a:fld id="{9E3A19EE-CE3C-421D-A8DD-74B77E0823AF}" type="slidenum">
              <a:rPr lang="en-US" smtClean="0"/>
              <a:t>3</a:t>
            </a:fld>
            <a:endParaRPr lang="en-US"/>
          </a:p>
        </p:txBody>
      </p:sp>
    </p:spTree>
    <p:extLst>
      <p:ext uri="{BB962C8B-B14F-4D97-AF65-F5344CB8AC3E}">
        <p14:creationId xmlns:p14="http://schemas.microsoft.com/office/powerpoint/2010/main" val="80685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1/15/21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8690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5063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1/15/21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14720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9712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62909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0823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3301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5346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1038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1/15/21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56635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5290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1/15/21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2960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rojectreporter.nih.gov/reporter.cf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668" y="614123"/>
            <a:ext cx="10223500" cy="2387600"/>
          </a:xfrm>
        </p:spPr>
        <p:txBody>
          <a:bodyPr>
            <a:normAutofit/>
          </a:bodyPr>
          <a:lstStyle/>
          <a:p>
            <a:r>
              <a:rPr lang="en-US" sz="6700" b="1" dirty="0">
                <a:ea typeface="+mj-lt"/>
                <a:cs typeface="+mj-lt"/>
              </a:rPr>
              <a:t>Mentorship</a:t>
            </a:r>
            <a:r>
              <a:rPr lang="en-US" dirty="0">
                <a:ea typeface="+mj-lt"/>
                <a:cs typeface="+mj-lt"/>
              </a:rPr>
              <a:t> </a:t>
            </a:r>
            <a:br>
              <a:rPr lang="en-US" dirty="0">
                <a:ea typeface="+mj-lt"/>
                <a:cs typeface="+mj-lt"/>
              </a:rPr>
            </a:br>
            <a:r>
              <a:rPr lang="en-US" dirty="0">
                <a:ea typeface="+mj-lt"/>
                <a:cs typeface="+mj-lt"/>
              </a:rPr>
              <a:t>A Pathway to Success in Medicine &amp; Allied Health Professions</a:t>
            </a:r>
            <a:endParaRPr lang="en-US" dirty="0"/>
          </a:p>
        </p:txBody>
      </p:sp>
      <p:sp>
        <p:nvSpPr>
          <p:cNvPr id="3" name="Subtitle 2"/>
          <p:cNvSpPr>
            <a:spLocks noGrp="1"/>
          </p:cNvSpPr>
          <p:nvPr>
            <p:ph type="subTitle" idx="1"/>
          </p:nvPr>
        </p:nvSpPr>
        <p:spPr>
          <a:xfrm>
            <a:off x="891272" y="3602502"/>
            <a:ext cx="10697845" cy="590321"/>
          </a:xfrm>
        </p:spPr>
        <p:txBody>
          <a:bodyPr vert="horz" lIns="91440" tIns="45720" rIns="91440" bIns="45720" rtlCol="0" anchor="ctr">
            <a:normAutofit/>
          </a:bodyPr>
          <a:lstStyle/>
          <a:p>
            <a:r>
              <a:rPr lang="en-US" sz="3200">
                <a:solidFill>
                  <a:schemeClr val="bg1"/>
                </a:solidFill>
                <a:cs typeface="Calibri"/>
              </a:rPr>
              <a:t>Rehan Qayyum, MD, MHS, SFHM, FAHA</a:t>
            </a:r>
            <a:endParaRPr lang="en-US" sz="3200">
              <a:solidFill>
                <a:schemeClr val="bg1"/>
              </a:solidFill>
            </a:endParaRPr>
          </a:p>
        </p:txBody>
      </p:sp>
    </p:spTree>
    <p:extLst>
      <p:ext uri="{BB962C8B-B14F-4D97-AF65-F5344CB8AC3E}">
        <p14:creationId xmlns:p14="http://schemas.microsoft.com/office/powerpoint/2010/main" val="232515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5934" y="2010032"/>
            <a:ext cx="9652055" cy="321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03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538A-4046-46D2-8290-7393423C2AB7}"/>
              </a:ext>
            </a:extLst>
          </p:cNvPr>
          <p:cNvSpPr>
            <a:spLocks noGrp="1"/>
          </p:cNvSpPr>
          <p:nvPr>
            <p:ph type="title"/>
          </p:nvPr>
        </p:nvSpPr>
        <p:spPr/>
        <p:txBody>
          <a:bodyPr>
            <a:normAutofit/>
          </a:bodyPr>
          <a:lstStyle/>
          <a:p>
            <a:r>
              <a:rPr lang="en-US" sz="6000" b="1">
                <a:cs typeface="Calibri Light"/>
              </a:rPr>
              <a:t>Why a Mentor?</a:t>
            </a:r>
          </a:p>
        </p:txBody>
      </p:sp>
      <p:sp>
        <p:nvSpPr>
          <p:cNvPr id="3" name="Content Placeholder 2">
            <a:extLst>
              <a:ext uri="{FF2B5EF4-FFF2-40B4-BE49-F238E27FC236}">
                <a16:creationId xmlns:a16="http://schemas.microsoft.com/office/drawing/2014/main" id="{8993F3D6-CAD3-4225-8531-299B920552E6}"/>
              </a:ext>
            </a:extLst>
          </p:cNvPr>
          <p:cNvSpPr>
            <a:spLocks noGrp="1"/>
          </p:cNvSpPr>
          <p:nvPr>
            <p:ph idx="1"/>
          </p:nvPr>
        </p:nvSpPr>
        <p:spPr/>
        <p:txBody>
          <a:bodyPr vert="horz" lIns="91440" tIns="45720" rIns="91440" bIns="45720" rtlCol="0" anchor="t">
            <a:normAutofit/>
          </a:bodyPr>
          <a:lstStyle/>
          <a:p>
            <a:pPr marL="305435" indent="-305435"/>
            <a:r>
              <a:rPr lang="en-US" sz="3200">
                <a:cs typeface="Calibri"/>
              </a:rPr>
              <a:t>Help with your development</a:t>
            </a:r>
          </a:p>
          <a:p>
            <a:pPr marL="629920" lvl="1" indent="-305435"/>
            <a:r>
              <a:rPr lang="en-US" sz="2800">
                <a:cs typeface="Calibri"/>
              </a:rPr>
              <a:t>Professional/career</a:t>
            </a:r>
          </a:p>
          <a:p>
            <a:pPr marL="629920" lvl="1" indent="-305435"/>
            <a:r>
              <a:rPr lang="en-US" sz="2800">
                <a:cs typeface="Calibri"/>
              </a:rPr>
              <a:t>Personal/life</a:t>
            </a:r>
          </a:p>
          <a:p>
            <a:pPr marL="629920" lvl="1" indent="-305435"/>
            <a:r>
              <a:rPr lang="en-US" sz="2800">
                <a:cs typeface="Calibri"/>
              </a:rPr>
              <a:t>Spiritual/religious</a:t>
            </a:r>
          </a:p>
          <a:p>
            <a:pPr marL="629920" lvl="1" indent="-305435"/>
            <a:endParaRPr lang="en-US">
              <a:cs typeface="Calibri"/>
            </a:endParaRPr>
          </a:p>
        </p:txBody>
      </p:sp>
      <p:pic>
        <p:nvPicPr>
          <p:cNvPr id="4" name="Picture 3">
            <a:extLst>
              <a:ext uri="{FF2B5EF4-FFF2-40B4-BE49-F238E27FC236}">
                <a16:creationId xmlns:a16="http://schemas.microsoft.com/office/drawing/2014/main" id="{C0CA6595-D971-3F45-B7CD-CED1D87949F0}"/>
              </a:ext>
            </a:extLst>
          </p:cNvPr>
          <p:cNvPicPr>
            <a:picLocks noChangeAspect="1"/>
          </p:cNvPicPr>
          <p:nvPr/>
        </p:nvPicPr>
        <p:blipFill rotWithShape="1">
          <a:blip r:embed="rId2"/>
          <a:srcRect l="11906" t="13233" r="19052"/>
          <a:stretch/>
        </p:blipFill>
        <p:spPr>
          <a:xfrm>
            <a:off x="6663847" y="2364103"/>
            <a:ext cx="5047988" cy="3806423"/>
          </a:xfrm>
          <a:prstGeom prst="rect">
            <a:avLst/>
          </a:prstGeom>
        </p:spPr>
      </p:pic>
    </p:spTree>
    <p:extLst>
      <p:ext uri="{BB962C8B-B14F-4D97-AF65-F5344CB8AC3E}">
        <p14:creationId xmlns:p14="http://schemas.microsoft.com/office/powerpoint/2010/main" val="423521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Career Development</a:t>
            </a:r>
          </a:p>
        </p:txBody>
      </p:sp>
      <p:pic>
        <p:nvPicPr>
          <p:cNvPr id="1028" name="Picture 4" descr="Career Development: SNL's Second Blog Thing: Lent, Brown, and Hackett's  Social Cognitive Career Theory"/>
          <p:cNvPicPr>
            <a:picLocks noChangeAspect="1" noChangeArrowheads="1"/>
          </p:cNvPicPr>
          <p:nvPr/>
        </p:nvPicPr>
        <p:blipFill rotWithShape="1">
          <a:blip r:embed="rId3">
            <a:extLst>
              <a:ext uri="{28A0092B-C50C-407E-A947-70E740481C1C}">
                <a14:useLocalDpi xmlns:a14="http://schemas.microsoft.com/office/drawing/2010/main" val="0"/>
              </a:ext>
            </a:extLst>
          </a:blip>
          <a:srcRect l="2729" t="9936" b="8555"/>
          <a:stretch/>
        </p:blipFill>
        <p:spPr bwMode="auto">
          <a:xfrm>
            <a:off x="236061" y="305951"/>
            <a:ext cx="11664028" cy="5126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7475" y="5834228"/>
            <a:ext cx="6320641" cy="369332"/>
          </a:xfrm>
          <a:prstGeom prst="rect">
            <a:avLst/>
          </a:prstGeom>
          <a:noFill/>
        </p:spPr>
        <p:txBody>
          <a:bodyPr wrap="none" rtlCol="0">
            <a:spAutoFit/>
          </a:bodyPr>
          <a:lstStyle/>
          <a:p>
            <a:r>
              <a:rPr lang="en-US"/>
              <a:t>Social Cognitive Career Theory – Lent, Brown, Hackett, 1994, 2000</a:t>
            </a:r>
          </a:p>
        </p:txBody>
      </p:sp>
      <p:sp>
        <p:nvSpPr>
          <p:cNvPr id="6" name="TextBox 5"/>
          <p:cNvSpPr txBox="1"/>
          <p:nvPr/>
        </p:nvSpPr>
        <p:spPr>
          <a:xfrm>
            <a:off x="3085404" y="1765110"/>
            <a:ext cx="1864367" cy="523220"/>
          </a:xfrm>
          <a:prstGeom prst="rect">
            <a:avLst/>
          </a:prstGeom>
          <a:solidFill>
            <a:srgbClr val="FFFF00"/>
          </a:solidFill>
        </p:spPr>
        <p:txBody>
          <a:bodyPr wrap="square" lIns="91440" tIns="45720" rIns="91440" bIns="45720" rtlCol="0" anchor="t">
            <a:spAutoFit/>
          </a:bodyPr>
          <a:lstStyle/>
          <a:p>
            <a:pPr algn="ctr"/>
            <a:r>
              <a:rPr lang="en-US" sz="2800" b="1">
                <a:effectLst>
                  <a:outerShdw blurRad="38100" dist="38100" dir="2700000" algn="tl">
                    <a:srgbClr val="000000">
                      <a:alpha val="43137"/>
                    </a:srgbClr>
                  </a:outerShdw>
                </a:effectLst>
              </a:rPr>
              <a:t>MENTOR</a:t>
            </a:r>
          </a:p>
        </p:txBody>
      </p:sp>
    </p:spTree>
    <p:extLst>
      <p:ext uri="{BB962C8B-B14F-4D97-AF65-F5344CB8AC3E}">
        <p14:creationId xmlns:p14="http://schemas.microsoft.com/office/powerpoint/2010/main" val="833492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804514"/>
            <a:ext cx="11029616" cy="1013800"/>
          </a:xfrm>
        </p:spPr>
        <p:txBody>
          <a:bodyPr vert="horz" lIns="91440" tIns="45720" rIns="91440" bIns="45720" rtlCol="0" anchor="ctr">
            <a:noAutofit/>
          </a:bodyPr>
          <a:lstStyle/>
          <a:p>
            <a:r>
              <a:rPr lang="en-US" sz="3600" b="1"/>
              <a:t>Getting Ready!</a:t>
            </a:r>
            <a:br>
              <a:rPr lang="en-US" sz="3600" b="1"/>
            </a:br>
            <a:r>
              <a:rPr lang="en-US" sz="3600" b="1"/>
              <a:t>Your Professional Mission Statement</a:t>
            </a:r>
            <a:endParaRPr lang="en-US" sz="3600" b="1">
              <a:cs typeface="Calibri Light"/>
            </a:endParaRPr>
          </a:p>
        </p:txBody>
      </p:sp>
      <p:sp>
        <p:nvSpPr>
          <p:cNvPr id="3" name="Content Placeholder 2"/>
          <p:cNvSpPr>
            <a:spLocks noGrp="1"/>
          </p:cNvSpPr>
          <p:nvPr>
            <p:ph idx="1"/>
          </p:nvPr>
        </p:nvSpPr>
        <p:spPr>
          <a:xfrm>
            <a:off x="581192" y="2180496"/>
            <a:ext cx="11029615" cy="4315198"/>
          </a:xfrm>
        </p:spPr>
        <p:txBody>
          <a:bodyPr vert="horz" lIns="91440" tIns="45720" rIns="91440" bIns="45720" rtlCol="0" anchor="ctr">
            <a:noAutofit/>
          </a:bodyPr>
          <a:lstStyle/>
          <a:p>
            <a:pPr marL="305435" indent="-305435"/>
            <a:r>
              <a:rPr lang="en-US" sz="2800" b="1" dirty="0"/>
              <a:t>Step 1:</a:t>
            </a:r>
            <a:r>
              <a:rPr lang="en-US" sz="2800" dirty="0"/>
              <a:t> Write down </a:t>
            </a:r>
            <a:r>
              <a:rPr lang="en-US" sz="2800" u="sng" dirty="0"/>
              <a:t>what</a:t>
            </a:r>
            <a:r>
              <a:rPr lang="en-US" sz="2800" dirty="0"/>
              <a:t> you are passionate about </a:t>
            </a:r>
          </a:p>
          <a:p>
            <a:pPr marL="629920" lvl="1" indent="-305435"/>
            <a:r>
              <a:rPr lang="en-US" sz="2400" dirty="0"/>
              <a:t>One sentence... 20 words or less…  Capture your passion (use strong language)</a:t>
            </a:r>
          </a:p>
          <a:p>
            <a:pPr marL="305435" indent="-305435"/>
            <a:r>
              <a:rPr lang="en-US" sz="2800" b="1" dirty="0"/>
              <a:t>Step 2: </a:t>
            </a:r>
            <a:r>
              <a:rPr lang="en-US" sz="2800" dirty="0"/>
              <a:t>Write down </a:t>
            </a:r>
            <a:r>
              <a:rPr lang="en-US" sz="2800" u="sng" dirty="0"/>
              <a:t>why</a:t>
            </a:r>
            <a:r>
              <a:rPr lang="en-US" sz="2800" dirty="0"/>
              <a:t> is this so important?</a:t>
            </a:r>
          </a:p>
          <a:p>
            <a:pPr marL="629920" lvl="1" indent="-305435"/>
            <a:r>
              <a:rPr lang="en-US" sz="2400" dirty="0"/>
              <a:t>Think about what you are doing now and what is it that you want to do and then answer </a:t>
            </a:r>
            <a:r>
              <a:rPr lang="en-US" sz="2400" u="sng" dirty="0"/>
              <a:t>why</a:t>
            </a:r>
            <a:endParaRPr lang="en-US" sz="2400" dirty="0"/>
          </a:p>
          <a:p>
            <a:pPr marL="629920" lvl="1" indent="-305435"/>
            <a:r>
              <a:rPr lang="en-US" sz="2400" dirty="0"/>
              <a:t>Now answer </a:t>
            </a:r>
            <a:r>
              <a:rPr lang="en-US" sz="2400" u="sng" dirty="0"/>
              <a:t>why</a:t>
            </a:r>
            <a:r>
              <a:rPr lang="en-US" sz="2400" dirty="0"/>
              <a:t> it is important to </a:t>
            </a:r>
            <a:r>
              <a:rPr lang="en-US" sz="2400" u="sng" dirty="0"/>
              <a:t>you</a:t>
            </a:r>
          </a:p>
          <a:p>
            <a:pPr marL="305435" indent="-305435"/>
            <a:r>
              <a:rPr lang="en-US" sz="2800" b="1" dirty="0"/>
              <a:t>Step 3:</a:t>
            </a:r>
            <a:r>
              <a:rPr lang="en-US" sz="2800" dirty="0"/>
              <a:t> Now put together What and Why </a:t>
            </a:r>
          </a:p>
          <a:p>
            <a:pPr marL="629435" lvl="1" indent="-305435"/>
            <a:r>
              <a:rPr lang="en-US" sz="2600" dirty="0"/>
              <a:t>This is your Professional Mission Statement</a:t>
            </a:r>
          </a:p>
          <a:p>
            <a:pPr marL="305435" indent="-305435"/>
            <a:endParaRPr lang="en-US" u="sng" dirty="0"/>
          </a:p>
        </p:txBody>
      </p:sp>
      <p:pic>
        <p:nvPicPr>
          <p:cNvPr id="4" name="Picture 3">
            <a:extLst>
              <a:ext uri="{FF2B5EF4-FFF2-40B4-BE49-F238E27FC236}">
                <a16:creationId xmlns:a16="http://schemas.microsoft.com/office/drawing/2014/main" id="{F1D21224-4311-3244-903A-2CD3705D977B}"/>
              </a:ext>
            </a:extLst>
          </p:cNvPr>
          <p:cNvPicPr>
            <a:picLocks noChangeAspect="1"/>
          </p:cNvPicPr>
          <p:nvPr/>
        </p:nvPicPr>
        <p:blipFill rotWithShape="1">
          <a:blip r:embed="rId2"/>
          <a:srcRect l="5231" t="20639" r="35348"/>
          <a:stretch/>
        </p:blipFill>
        <p:spPr>
          <a:xfrm>
            <a:off x="9100457" y="4135473"/>
            <a:ext cx="2971800" cy="2645998"/>
          </a:xfrm>
          <a:prstGeom prst="rect">
            <a:avLst/>
          </a:prstGeom>
        </p:spPr>
      </p:pic>
    </p:spTree>
    <p:extLst>
      <p:ext uri="{BB962C8B-B14F-4D97-AF65-F5344CB8AC3E}">
        <p14:creationId xmlns:p14="http://schemas.microsoft.com/office/powerpoint/2010/main" val="40872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a:t>Finding Mentor(s)</a:t>
            </a:r>
            <a:endParaRPr lang="en-US" sz="6000" b="1">
              <a:cs typeface="Calibri Light"/>
            </a:endParaRPr>
          </a:p>
        </p:txBody>
      </p:sp>
      <p:sp>
        <p:nvSpPr>
          <p:cNvPr id="3" name="Content Placeholder 2"/>
          <p:cNvSpPr>
            <a:spLocks noGrp="1"/>
          </p:cNvSpPr>
          <p:nvPr>
            <p:ph idx="1"/>
          </p:nvPr>
        </p:nvSpPr>
        <p:spPr>
          <a:xfrm>
            <a:off x="581192" y="1896168"/>
            <a:ext cx="11029615" cy="4463048"/>
          </a:xfrm>
        </p:spPr>
        <p:txBody>
          <a:bodyPr vert="horz" lIns="91440" tIns="45720" rIns="91440" bIns="45720" rtlCol="0" anchor="ctr">
            <a:noAutofit/>
          </a:bodyPr>
          <a:lstStyle/>
          <a:p>
            <a:pPr marL="305435" indent="-305435"/>
            <a:r>
              <a:rPr lang="en-US" sz="2800"/>
              <a:t>What is a mentor?</a:t>
            </a:r>
          </a:p>
          <a:p>
            <a:pPr marL="629920" lvl="1" indent="-305435"/>
            <a:r>
              <a:rPr lang="en-US" sz="2400"/>
              <a:t>Senior person in the field</a:t>
            </a:r>
          </a:p>
          <a:p>
            <a:pPr marL="629920" lvl="1" indent="-305435"/>
            <a:r>
              <a:rPr lang="en-US" sz="2400"/>
              <a:t>Consultation 1:1, private, confidential</a:t>
            </a:r>
          </a:p>
          <a:p>
            <a:pPr marL="629920" lvl="1" indent="-305435"/>
            <a:r>
              <a:rPr lang="en-US" sz="2400"/>
              <a:t>Interactive – both participate</a:t>
            </a:r>
          </a:p>
          <a:p>
            <a:pPr marL="629920" lvl="1" indent="-305435"/>
            <a:r>
              <a:rPr lang="en-US" sz="2400"/>
              <a:t>Mentor knows you well enough to give useful advice (?usually)</a:t>
            </a:r>
          </a:p>
          <a:p>
            <a:pPr marL="629920" lvl="1" indent="-305435"/>
            <a:r>
              <a:rPr lang="en-US" sz="2400"/>
              <a:t>Goal: career development of both!</a:t>
            </a:r>
          </a:p>
          <a:p>
            <a:pPr marL="305435" indent="-305435"/>
            <a:r>
              <a:rPr lang="en-US" sz="2800"/>
              <a:t>More than one mentors?</a:t>
            </a:r>
          </a:p>
          <a:p>
            <a:pPr marL="305435" indent="-305435"/>
            <a:r>
              <a:rPr lang="en-US" sz="2800"/>
              <a:t>Speed mentoring</a:t>
            </a:r>
          </a:p>
        </p:txBody>
      </p:sp>
      <p:pic>
        <p:nvPicPr>
          <p:cNvPr id="1026" name="Picture 2" descr="Arab Old Man Vector, HD Png Download , Transparent Png Image - PNGitem">
            <a:extLst>
              <a:ext uri="{FF2B5EF4-FFF2-40B4-BE49-F238E27FC236}">
                <a16:creationId xmlns:a16="http://schemas.microsoft.com/office/drawing/2014/main" id="{C7696634-892F-8A44-91D2-B55E2F4A7E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48" r="27867"/>
          <a:stretch/>
        </p:blipFill>
        <p:spPr bwMode="auto">
          <a:xfrm>
            <a:off x="9943725" y="1896168"/>
            <a:ext cx="1667082" cy="477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4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a:t>Finding Mentors</a:t>
            </a:r>
          </a:p>
        </p:txBody>
      </p:sp>
      <p:pic>
        <p:nvPicPr>
          <p:cNvPr id="2050" name="Picture 2" descr="ᐈ Magnifying glass stock images, Royalty Free magnify glass pictures |  download on Depositphotos®">
            <a:extLst>
              <a:ext uri="{FF2B5EF4-FFF2-40B4-BE49-F238E27FC236}">
                <a16:creationId xmlns:a16="http://schemas.microsoft.com/office/drawing/2014/main" id="{CCCFE7AC-7061-3B4B-8591-E4AD2EE134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7" t="1397" r="10572" b="7458"/>
          <a:stretch/>
        </p:blipFill>
        <p:spPr bwMode="auto">
          <a:xfrm rot="2706907">
            <a:off x="8615817" y="2433091"/>
            <a:ext cx="2853063" cy="29314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81192" y="1975780"/>
            <a:ext cx="11029615" cy="4360691"/>
          </a:xfrm>
        </p:spPr>
        <p:txBody>
          <a:bodyPr vert="horz" lIns="91440" tIns="45720" rIns="91440" bIns="45720" rtlCol="0" anchor="t">
            <a:noAutofit/>
          </a:bodyPr>
          <a:lstStyle/>
          <a:p>
            <a:pPr marL="305435" indent="-305435"/>
            <a:r>
              <a:rPr lang="en-US" sz="2400">
                <a:cs typeface="Calibri"/>
              </a:rPr>
              <a:t>Clinical</a:t>
            </a:r>
          </a:p>
          <a:p>
            <a:pPr marL="629920" lvl="1" indent="-305435"/>
            <a:r>
              <a:rPr lang="en-US" sz="2000">
                <a:cs typeface="Calibri"/>
              </a:rPr>
              <a:t>Difficult to find – various reasons</a:t>
            </a:r>
          </a:p>
          <a:p>
            <a:pPr marL="629920" lvl="1" indent="-305435"/>
            <a:r>
              <a:rPr lang="en-US" sz="2000">
                <a:cs typeface="Calibri"/>
              </a:rPr>
              <a:t>Known by patients/learners - less inclined to research</a:t>
            </a:r>
          </a:p>
          <a:p>
            <a:pPr marL="305435" indent="-305435"/>
            <a:r>
              <a:rPr lang="en-US" sz="2400"/>
              <a:t>Research</a:t>
            </a:r>
          </a:p>
          <a:p>
            <a:pPr marL="629920" lvl="1" indent="-305435"/>
            <a:r>
              <a:rPr lang="en-US" sz="2000">
                <a:cs typeface="Calibri"/>
              </a:rPr>
              <a:t>Self-initiated Research – reach out to researchers with the same research focus</a:t>
            </a:r>
            <a:endParaRPr lang="en-US" sz="2000"/>
          </a:p>
          <a:p>
            <a:pPr marL="629920" lvl="1" indent="-305435"/>
            <a:r>
              <a:rPr lang="en-US" sz="2000"/>
              <a:t>Paid/Unpaid/unpaid followed by paid</a:t>
            </a:r>
            <a:endParaRPr lang="en-US" sz="2000">
              <a:cs typeface="Calibri"/>
            </a:endParaRPr>
          </a:p>
          <a:p>
            <a:pPr marL="629920" lvl="1" indent="-305435"/>
            <a:r>
              <a:rPr lang="en-US" sz="2000"/>
              <a:t>Contacts – relatives, friends, from your country/region</a:t>
            </a:r>
          </a:p>
          <a:p>
            <a:pPr marL="629920" lvl="1" indent="-305435"/>
            <a:r>
              <a:rPr lang="en-US" sz="2000"/>
              <a:t>Cold emailing – please don't mass email!</a:t>
            </a:r>
            <a:endParaRPr lang="en-US" sz="2000">
              <a:cs typeface="Calibri"/>
            </a:endParaRPr>
          </a:p>
          <a:p>
            <a:pPr marL="899795" lvl="2" indent="-269875"/>
            <a:r>
              <a:rPr lang="en-US" sz="1800"/>
              <a:t>Institutional websites</a:t>
            </a:r>
          </a:p>
          <a:p>
            <a:pPr marL="899795" lvl="2" indent="-269875"/>
            <a:r>
              <a:rPr lang="en-US" sz="1800"/>
              <a:t>NIH Reporter (</a:t>
            </a:r>
            <a:r>
              <a:rPr lang="en-US" sz="1800">
                <a:hlinkClick r:id="rId3"/>
              </a:rPr>
              <a:t>https://projectreporter.nih.gov/reporter.cfm</a:t>
            </a:r>
            <a:r>
              <a:rPr lang="en-US" sz="1800"/>
              <a:t>)</a:t>
            </a:r>
            <a:endParaRPr lang="en-US" sz="1800">
              <a:cs typeface="Calibri"/>
            </a:endParaRPr>
          </a:p>
        </p:txBody>
      </p:sp>
    </p:spTree>
    <p:extLst>
      <p:ext uri="{BB962C8B-B14F-4D97-AF65-F5344CB8AC3E}">
        <p14:creationId xmlns:p14="http://schemas.microsoft.com/office/powerpoint/2010/main" val="5236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Graphical user interface, text, application&#10;&#10;Description automatically generated">
            <a:extLst>
              <a:ext uri="{FF2B5EF4-FFF2-40B4-BE49-F238E27FC236}">
                <a16:creationId xmlns:a16="http://schemas.microsoft.com/office/drawing/2014/main" id="{20CB7F1B-6926-47D1-A52D-EE2207CB126E}"/>
              </a:ext>
            </a:extLst>
          </p:cNvPr>
          <p:cNvPicPr>
            <a:picLocks noGrp="1" noChangeAspect="1"/>
          </p:cNvPicPr>
          <p:nvPr>
            <p:ph idx="1"/>
          </p:nvPr>
        </p:nvPicPr>
        <p:blipFill rotWithShape="1">
          <a:blip r:embed="rId2"/>
          <a:srcRect b="1334"/>
          <a:stretch/>
        </p:blipFill>
        <p:spPr>
          <a:xfrm>
            <a:off x="20" y="1282"/>
            <a:ext cx="12191980" cy="6856718"/>
          </a:xfrm>
          <a:prstGeom prst="rect">
            <a:avLst/>
          </a:prstGeom>
        </p:spPr>
      </p:pic>
    </p:spTree>
    <p:extLst>
      <p:ext uri="{BB962C8B-B14F-4D97-AF65-F5344CB8AC3E}">
        <p14:creationId xmlns:p14="http://schemas.microsoft.com/office/powerpoint/2010/main" val="322969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a:t>Presenting Yourself</a:t>
            </a:r>
          </a:p>
        </p:txBody>
      </p:sp>
      <p:pic>
        <p:nvPicPr>
          <p:cNvPr id="3074" name="Picture 2" descr="Men In Suit PNG Image | Mens suits, Suits, Men">
            <a:extLst>
              <a:ext uri="{FF2B5EF4-FFF2-40B4-BE49-F238E27FC236}">
                <a16:creationId xmlns:a16="http://schemas.microsoft.com/office/drawing/2014/main" id="{D6EDA7CF-5885-DF47-B38C-829DBBE92A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32" r="26645"/>
          <a:stretch/>
        </p:blipFill>
        <p:spPr bwMode="auto">
          <a:xfrm>
            <a:off x="10885118" y="180277"/>
            <a:ext cx="1164921" cy="3492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81192" y="1987153"/>
            <a:ext cx="11029615" cy="4508541"/>
          </a:xfrm>
        </p:spPr>
        <p:txBody>
          <a:bodyPr vert="horz" lIns="91440" tIns="45720" rIns="91440" bIns="45720" rtlCol="0" anchor="t">
            <a:noAutofit/>
          </a:bodyPr>
          <a:lstStyle/>
          <a:p>
            <a:pPr marL="305435" indent="-305435"/>
            <a:r>
              <a:rPr lang="en-US" sz="2800" dirty="0"/>
              <a:t>Prepare your CV</a:t>
            </a:r>
            <a:endParaRPr lang="en-US" sz="2800" dirty="0">
              <a:cs typeface="Calibri"/>
            </a:endParaRPr>
          </a:p>
          <a:p>
            <a:pPr marL="305435" indent="-305435"/>
            <a:r>
              <a:rPr lang="en-US" sz="2800" dirty="0"/>
              <a:t>Proofread it for any errors</a:t>
            </a:r>
          </a:p>
          <a:p>
            <a:pPr marL="305435" indent="-305435"/>
            <a:r>
              <a:rPr lang="en-US" sz="2800" dirty="0"/>
              <a:t>Use US terminology/style</a:t>
            </a:r>
          </a:p>
          <a:p>
            <a:pPr marL="305435" indent="-305435"/>
            <a:r>
              <a:rPr lang="en-US" sz="2800" dirty="0">
                <a:cs typeface="Calibri" panose="020F0502020204030204"/>
              </a:rPr>
              <a:t>Use person-specific approach – address specifically to the person and your interest in that person's research. </a:t>
            </a:r>
          </a:p>
          <a:p>
            <a:pPr marL="305435" indent="-305435"/>
            <a:r>
              <a:rPr lang="en-US" sz="2800" dirty="0">
                <a:cs typeface="Calibri" panose="020F0502020204030204"/>
              </a:rPr>
              <a:t>Remember – well-known/good researchers get large number of requests – you want to standout and show your true interest</a:t>
            </a:r>
          </a:p>
          <a:p>
            <a:pPr marL="305435" indent="-305435"/>
            <a:r>
              <a:rPr lang="en-US" sz="2800" dirty="0">
                <a:cs typeface="Calibri" panose="020F0502020204030204"/>
              </a:rPr>
              <a:t>Be ready to discuss visa issues and/or voluntary/paid position requests</a:t>
            </a:r>
          </a:p>
        </p:txBody>
      </p:sp>
    </p:spTree>
    <p:extLst>
      <p:ext uri="{BB962C8B-B14F-4D97-AF65-F5344CB8AC3E}">
        <p14:creationId xmlns:p14="http://schemas.microsoft.com/office/powerpoint/2010/main" val="331926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a:t>Engage your mentor(s)</a:t>
            </a:r>
          </a:p>
        </p:txBody>
      </p:sp>
      <p:sp>
        <p:nvSpPr>
          <p:cNvPr id="3" name="Content Placeholder 2"/>
          <p:cNvSpPr>
            <a:spLocks noGrp="1"/>
          </p:cNvSpPr>
          <p:nvPr>
            <p:ph idx="1"/>
          </p:nvPr>
        </p:nvSpPr>
        <p:spPr>
          <a:xfrm>
            <a:off x="581192" y="2180496"/>
            <a:ext cx="11029615" cy="4406183"/>
          </a:xfrm>
        </p:spPr>
        <p:txBody>
          <a:bodyPr vert="horz" lIns="91440" tIns="45720" rIns="91440" bIns="45720" rtlCol="0" anchor="ctr">
            <a:noAutofit/>
          </a:bodyPr>
          <a:lstStyle/>
          <a:p>
            <a:pPr marL="305435" indent="-305435"/>
            <a:r>
              <a:rPr lang="en-US" sz="2400" b="1" i="1"/>
              <a:t>Meet regularly </a:t>
            </a:r>
            <a:r>
              <a:rPr lang="en-US" sz="2400"/>
              <a:t>– schedule a recurring meeting/frequent meetings</a:t>
            </a:r>
          </a:p>
          <a:p>
            <a:pPr marL="629920" lvl="1" indent="-305435"/>
            <a:r>
              <a:rPr lang="en-US" sz="2000"/>
              <a:t>Monthly? More often?</a:t>
            </a:r>
          </a:p>
          <a:p>
            <a:pPr marL="305435" indent="-305435"/>
            <a:r>
              <a:rPr lang="en-US" sz="2400" b="1" i="1"/>
              <a:t>Prepare for the meetings/Agenda </a:t>
            </a:r>
          </a:p>
          <a:p>
            <a:pPr marL="629920" lvl="1" indent="-305435"/>
            <a:r>
              <a:rPr lang="en-US" sz="2000"/>
              <a:t>Have presentation/questions/issues ready – write down</a:t>
            </a:r>
          </a:p>
          <a:p>
            <a:pPr marL="629920" lvl="1" indent="-305435"/>
            <a:r>
              <a:rPr lang="en-US" sz="2000"/>
              <a:t>Prepare materials for discussion</a:t>
            </a:r>
          </a:p>
          <a:p>
            <a:pPr marL="305435" indent="-305435"/>
            <a:r>
              <a:rPr lang="en-US" sz="2400" b="1" i="1"/>
              <a:t>Clarify expectation </a:t>
            </a:r>
            <a:r>
              <a:rPr lang="en-US" sz="2400"/>
              <a:t>(yours and mentor’s)</a:t>
            </a:r>
          </a:p>
          <a:p>
            <a:pPr marL="629920" lvl="1" indent="-305435"/>
            <a:r>
              <a:rPr lang="en-US" sz="2000"/>
              <a:t>What skills you will be learning?</a:t>
            </a:r>
          </a:p>
          <a:p>
            <a:pPr marL="305435" indent="-305435"/>
            <a:r>
              <a:rPr lang="en-US" sz="2400" b="1" i="1"/>
              <a:t>Prepare an action plan </a:t>
            </a:r>
            <a:r>
              <a:rPr lang="en-US" sz="2400"/>
              <a:t>– short-term (&lt;1 year) and long-term (~3 year) with mentor with timeline and milestones</a:t>
            </a:r>
          </a:p>
        </p:txBody>
      </p:sp>
      <p:pic>
        <p:nvPicPr>
          <p:cNvPr id="4098" name="Picture 2" descr="World's First: Two Brains Connected by Electromagnetic Waves - UP' Magazine">
            <a:extLst>
              <a:ext uri="{FF2B5EF4-FFF2-40B4-BE49-F238E27FC236}">
                <a16:creationId xmlns:a16="http://schemas.microsoft.com/office/drawing/2014/main" id="{D6E4F837-EB0C-B042-89E1-9951211EC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558" y="2839754"/>
            <a:ext cx="4084381" cy="275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0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8055B0D2DA634DB497723B82A69877" ma:contentTypeVersion="12" ma:contentTypeDescription="Create a new document." ma:contentTypeScope="" ma:versionID="de847fa61f63563c4c01846081dd327b">
  <xsd:schema xmlns:xsd="http://www.w3.org/2001/XMLSchema" xmlns:xs="http://www.w3.org/2001/XMLSchema" xmlns:p="http://schemas.microsoft.com/office/2006/metadata/properties" xmlns:ns3="e618e594-c14d-4d5c-b8b9-7cddbb69e4a5" xmlns:ns4="553a47ec-d15b-404f-9e94-4de5835b02b4" targetNamespace="http://schemas.microsoft.com/office/2006/metadata/properties" ma:root="true" ma:fieldsID="ed1d1a0cb44cf83f1596aeef5e3d2ad4" ns3:_="" ns4:_="">
    <xsd:import namespace="e618e594-c14d-4d5c-b8b9-7cddbb69e4a5"/>
    <xsd:import namespace="553a47ec-d15b-404f-9e94-4de5835b02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8e594-c14d-4d5c-b8b9-7cddbb69e4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3a47ec-d15b-404f-9e94-4de5835b02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AF09BB-7772-46B6-AFC7-54BCE4AF70F1}">
  <ds:schemaRefs>
    <ds:schemaRef ds:uri="553a47ec-d15b-404f-9e94-4de5835b02b4"/>
    <ds:schemaRef ds:uri="e618e594-c14d-4d5c-b8b9-7cddbb69e4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4840C3-961C-4C8E-960B-271663842CFA}">
  <ds:schemaRefs>
    <ds:schemaRef ds:uri="http://schemas.microsoft.com/sharepoint/v3/contenttype/forms"/>
  </ds:schemaRefs>
</ds:datastoreItem>
</file>

<file path=customXml/itemProps3.xml><?xml version="1.0" encoding="utf-8"?>
<ds:datastoreItem xmlns:ds="http://schemas.openxmlformats.org/officeDocument/2006/customXml" ds:itemID="{FE1CFE1E-4D53-4982-8D1D-914E0A429501}">
  <ds:schemaRefs>
    <ds:schemaRef ds:uri="553a47ec-d15b-404f-9e94-4de5835b02b4"/>
    <ds:schemaRef ds:uri="e618e594-c14d-4d5c-b8b9-7cddbb69e4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TotalTime>
  <Words>818</Words>
  <Application>Microsoft Macintosh PowerPoint</Application>
  <PresentationFormat>Widescreen</PresentationFormat>
  <Paragraphs>64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Gill Sans MT</vt:lpstr>
      <vt:lpstr>Wingdings 2</vt:lpstr>
      <vt:lpstr>Dividend</vt:lpstr>
      <vt:lpstr>Mentorship  A Pathway to Success in Medicine &amp; Allied Health Professions</vt:lpstr>
      <vt:lpstr>Why a Mentor?</vt:lpstr>
      <vt:lpstr>Career Development</vt:lpstr>
      <vt:lpstr>Getting Ready! Your Professional Mission Statement</vt:lpstr>
      <vt:lpstr>Finding Mentor(s)</vt:lpstr>
      <vt:lpstr>Finding Mentors</vt:lpstr>
      <vt:lpstr>PowerPoint Presentation</vt:lpstr>
      <vt:lpstr>Presenting Yourself</vt:lpstr>
      <vt:lpstr>Engage your mentor(s)</vt:lpstr>
      <vt:lpstr>PowerPoint Presentation</vt:lpstr>
    </vt:vector>
  </TitlesOfParts>
  <Company>VCUHS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rehan qayyum</cp:lastModifiedBy>
  <cp:revision>12</cp:revision>
  <dcterms:created xsi:type="dcterms:W3CDTF">2021-01-13T16:25:56Z</dcterms:created>
  <dcterms:modified xsi:type="dcterms:W3CDTF">2021-01-15T20:58:33Z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0x010100348055B0D2DA634DB497723B82A69877</vt:lpwstr>
  </property>
</Properties>
</file>